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80" d="100"/>
          <a:sy n="180" d="100"/>
        </p:scale>
        <p:origin x="-3720" y="-2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873EB-A272-40F8-9CE9-AFAE0ADD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CFDA21-5F1B-42C3-B585-D6178CF3F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2886D-BDD9-46DE-A2B8-6CF57F8D2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3C5F7C-699B-4621-8DB2-2C690D36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267B04-06D7-4707-A330-7FEDA4F6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13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CC1ED-331C-48B6-91D6-1F1D10E1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BBBD8A-79A3-4E56-8689-34219C8D9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0E31D2-1F49-488E-8EEE-6E5C5666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3B51A1-CE8C-4266-8FAF-E4B244F51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896CC-1EB3-499D-9BA6-956095F5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960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56939E-5FCD-4B68-BA96-991AC8847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0D01000-8CE9-44A8-91FF-361E0EE46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1AD5A6-1502-4010-92E2-1FC824BD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C0A790-2FE7-4763-AA73-930570F6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C94F8-5A97-46D5-B270-A9843465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190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C6AE2-1A48-488D-B109-BB20D9D7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626E9E-1156-4225-929D-975DC1DE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93BE74-7EE2-44C7-AD7D-14951294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743441-590E-4E07-B603-337029F7D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336164-21D3-4838-AC60-89978509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111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2C116-0AEC-46F2-A4F2-DB7D66AA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B824DF-7093-406D-AA50-F38CB886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155FD9-AB11-41E6-BB66-A01FDEE2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59A220-F4BB-4A35-AD0B-34674918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0744EB-7DA8-453A-BDB5-B006D89F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655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D7448-3B9B-4D73-85A5-8D6DDAAD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FDBCE5-3700-421A-BAE2-03C5D596E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4F019D-34AC-4FD7-89FC-D86FBEFF0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6892D1-211B-49BF-84BB-07E35EFF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F18C11-64F6-43E1-A125-7DDF8F6AD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2DE9BC-99EA-497B-B64C-F1602103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5233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A0E86-250C-4871-806B-937511B4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160914-0345-4EAD-9EAA-49A490C42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505A7B-7630-4977-A59A-756D926D3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C3F8CA-CC54-4409-ABD5-2EE0E59EB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4B4F9F-F3E8-400D-B023-9155DA945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5D30EEB-4F83-475F-B40F-E9F9822B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03C1DFD-50EE-4911-8903-FF47F139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BE57B05-49B3-46D3-8B58-86A0527B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255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768E9-A85E-40A2-B3DF-A32CEE09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4C6C67-C9DD-4C25-B70C-42432654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93E1913-98FC-42C8-90E8-7CA495E4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4C23CDA-E241-41C8-B25C-1F5C3D3F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452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8A3BF82-B75B-4D7B-82F1-2B45FC42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5A605A-37E7-41D9-B50D-8976B02D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890DC2-6E7D-4C98-9DBD-BF8AA1D9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037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8383B-2677-4C99-8519-D7A90B6B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C8354-E23E-4AB2-80D4-111E4679A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E7B3FF-7ED2-4173-B0C8-E5C82DC0F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0D3EC6-91EA-408B-BE48-91656376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9D6C5A-67B5-42A7-BA74-BD29DECA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93C0EA-B37A-4BDB-9373-A825DC45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636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358AF-9F98-4097-9304-B2E4B387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032570-CCA9-4A1E-B897-9924FFE14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183462-B24B-4C52-8E64-8817ADB94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1BDD84-F07F-47FE-BB51-0F207E73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A2BB8B-37D2-47A7-8269-F8F9831D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30D01E-5B11-4504-8E27-FF484486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847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C3B3D72-FC56-4320-AF57-151EB0C0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D1537C-8A5A-4D7A-8A31-DB49EE0E4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560114-2804-4F2D-AC67-E2C7965B8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B9E14-00C5-4C2E-ABF4-CE364B7191AD}" type="datetimeFigureOut">
              <a:rPr lang="es-ES_tradnl" smtClean="0"/>
              <a:t>16/04/2019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9B08AA-9FBE-4746-B5C1-2685C7CDD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89530E-3E1E-4555-8263-60B576F71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2B7C8-26E1-499B-9813-C89C35B6B1F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399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08714-AEEE-467C-90CA-8F7A44EDFC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E2EAEC-BCE4-41E5-9DFD-CC196A4E7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B38433-58F8-4FE3-9635-DE1F1EF4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F2661-3772-4E1F-91CF-4E2A295C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FB439D-7B32-45CA-A633-27A616F3D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C21F3B-C2AA-4C6A-A6BC-84FFE8312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5" t="44982" r="52939" b="26373"/>
          <a:stretch/>
        </p:blipFill>
        <p:spPr>
          <a:xfrm>
            <a:off x="2888901" y="3084843"/>
            <a:ext cx="2848708" cy="19644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7981A8-87A5-46D0-9405-91DC3A779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48" t="24762" r="2046" b="42344"/>
          <a:stretch/>
        </p:blipFill>
        <p:spPr>
          <a:xfrm>
            <a:off x="8515979" y="1698171"/>
            <a:ext cx="3426488" cy="22558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8E3374-AC5F-480C-AC8E-C83B19813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87" t="50347" r="2149" b="19584"/>
          <a:stretch/>
        </p:blipFill>
        <p:spPr>
          <a:xfrm>
            <a:off x="7236869" y="3374409"/>
            <a:ext cx="3019426" cy="2062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A69242-BB68-4B10-9D43-E9F5415707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70" t="50000" r="26483" b="22637"/>
          <a:stretch/>
        </p:blipFill>
        <p:spPr>
          <a:xfrm>
            <a:off x="6092456" y="3428999"/>
            <a:ext cx="2870791" cy="18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225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Panorámica</PresentationFormat>
  <Paragraphs>0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Platón Duz</dc:creator>
  <cp:lastModifiedBy>María Platón Duz</cp:lastModifiedBy>
  <cp:revision>2</cp:revision>
  <dcterms:created xsi:type="dcterms:W3CDTF">2019-04-16T10:10:23Z</dcterms:created>
  <dcterms:modified xsi:type="dcterms:W3CDTF">2019-04-16T10:19:52Z</dcterms:modified>
</cp:coreProperties>
</file>